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</p:sldIdLst>
  <p:sldSz cx="5486400" cy="3657600"/>
  <p:notesSz cx="7010400" cy="9236075"/>
  <p:defaultTextStyle>
    <a:defPPr>
      <a:defRPr lang="en-US"/>
    </a:defPPr>
    <a:lvl1pPr marL="0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261224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522448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783671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044895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306119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1567343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1828567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089791" algn="l" defTabSz="522448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60" d="100"/>
          <a:sy n="160" d="100"/>
        </p:scale>
        <p:origin x="-96" y="758"/>
      </p:cViewPr>
      <p:guideLst>
        <p:guide orient="horz" pos="1152"/>
        <p:guide pos="172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481" y="1136228"/>
            <a:ext cx="4663440" cy="7840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2961" y="2072641"/>
            <a:ext cx="3840480" cy="9347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61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22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83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44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306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67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28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897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5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86966" y="77894"/>
            <a:ext cx="740093" cy="16645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4783" y="77894"/>
            <a:ext cx="2130742" cy="166454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1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14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388" y="2350348"/>
            <a:ext cx="4663440" cy="726440"/>
          </a:xfrm>
        </p:spPr>
        <p:txBody>
          <a:bodyPr anchor="t"/>
          <a:lstStyle>
            <a:lvl1pPr algn="l">
              <a:defRPr sz="2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3388" y="1550247"/>
            <a:ext cx="4663440" cy="800100"/>
          </a:xfrm>
        </p:spPr>
        <p:txBody>
          <a:bodyPr anchor="b"/>
          <a:lstStyle>
            <a:lvl1pPr marL="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1pPr>
            <a:lvl2pPr marL="2612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2pPr>
            <a:lvl3pPr marL="522448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8367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4489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30611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6734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2856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8979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08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4785" y="455508"/>
            <a:ext cx="1435417" cy="128693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1641" y="455508"/>
            <a:ext cx="1435418" cy="1286933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9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1" y="146475"/>
            <a:ext cx="4937760" cy="609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1" y="818728"/>
            <a:ext cx="2424113" cy="341206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224" indent="0">
              <a:buNone/>
              <a:defRPr sz="1100" b="1"/>
            </a:lvl2pPr>
            <a:lvl3pPr marL="522448" indent="0">
              <a:buNone/>
              <a:defRPr sz="1000" b="1"/>
            </a:lvl3pPr>
            <a:lvl4pPr marL="783671" indent="0">
              <a:buNone/>
              <a:defRPr sz="900" b="1"/>
            </a:lvl4pPr>
            <a:lvl5pPr marL="1044895" indent="0">
              <a:buNone/>
              <a:defRPr sz="900" b="1"/>
            </a:lvl5pPr>
            <a:lvl6pPr marL="1306119" indent="0">
              <a:buNone/>
              <a:defRPr sz="900" b="1"/>
            </a:lvl6pPr>
            <a:lvl7pPr marL="1567343" indent="0">
              <a:buNone/>
              <a:defRPr sz="900" b="1"/>
            </a:lvl7pPr>
            <a:lvl8pPr marL="1828567" indent="0">
              <a:buNone/>
              <a:defRPr sz="900" b="1"/>
            </a:lvl8pPr>
            <a:lvl9pPr marL="208979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4321" y="1159933"/>
            <a:ext cx="2424113" cy="210735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87015" y="818728"/>
            <a:ext cx="2425066" cy="341206"/>
          </a:xfrm>
        </p:spPr>
        <p:txBody>
          <a:bodyPr anchor="b"/>
          <a:lstStyle>
            <a:lvl1pPr marL="0" indent="0">
              <a:buNone/>
              <a:defRPr sz="1400" b="1"/>
            </a:lvl1pPr>
            <a:lvl2pPr marL="261224" indent="0">
              <a:buNone/>
              <a:defRPr sz="1100" b="1"/>
            </a:lvl2pPr>
            <a:lvl3pPr marL="522448" indent="0">
              <a:buNone/>
              <a:defRPr sz="1000" b="1"/>
            </a:lvl3pPr>
            <a:lvl4pPr marL="783671" indent="0">
              <a:buNone/>
              <a:defRPr sz="900" b="1"/>
            </a:lvl4pPr>
            <a:lvl5pPr marL="1044895" indent="0">
              <a:buNone/>
              <a:defRPr sz="900" b="1"/>
            </a:lvl5pPr>
            <a:lvl6pPr marL="1306119" indent="0">
              <a:buNone/>
              <a:defRPr sz="900" b="1"/>
            </a:lvl6pPr>
            <a:lvl7pPr marL="1567343" indent="0">
              <a:buNone/>
              <a:defRPr sz="900" b="1"/>
            </a:lvl7pPr>
            <a:lvl8pPr marL="1828567" indent="0">
              <a:buNone/>
              <a:defRPr sz="900" b="1"/>
            </a:lvl8pPr>
            <a:lvl9pPr marL="2089791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87015" y="1159933"/>
            <a:ext cx="2425066" cy="2107355"/>
          </a:xfrm>
        </p:spPr>
        <p:txBody>
          <a:bodyPr/>
          <a:lstStyle>
            <a:lvl1pPr>
              <a:defRPr sz="1400"/>
            </a:lvl1pPr>
            <a:lvl2pPr>
              <a:defRPr sz="11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18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286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418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45628"/>
            <a:ext cx="1804988" cy="61976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5031" y="145627"/>
            <a:ext cx="3067050" cy="312166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" y="765388"/>
            <a:ext cx="1804988" cy="2501900"/>
          </a:xfrm>
        </p:spPr>
        <p:txBody>
          <a:bodyPr/>
          <a:lstStyle>
            <a:lvl1pPr marL="0" indent="0">
              <a:buNone/>
              <a:defRPr sz="900"/>
            </a:lvl1pPr>
            <a:lvl2pPr marL="261224" indent="0">
              <a:buNone/>
              <a:defRPr sz="600"/>
            </a:lvl2pPr>
            <a:lvl3pPr marL="522448" indent="0">
              <a:buNone/>
              <a:defRPr sz="600"/>
            </a:lvl3pPr>
            <a:lvl4pPr marL="783671" indent="0">
              <a:buNone/>
              <a:defRPr sz="500"/>
            </a:lvl4pPr>
            <a:lvl5pPr marL="1044895" indent="0">
              <a:buNone/>
              <a:defRPr sz="500"/>
            </a:lvl5pPr>
            <a:lvl6pPr marL="1306119" indent="0">
              <a:buNone/>
              <a:defRPr sz="500"/>
            </a:lvl6pPr>
            <a:lvl7pPr marL="1567343" indent="0">
              <a:buNone/>
              <a:defRPr sz="500"/>
            </a:lvl7pPr>
            <a:lvl8pPr marL="1828567" indent="0">
              <a:buNone/>
              <a:defRPr sz="500"/>
            </a:lvl8pPr>
            <a:lvl9pPr marL="208979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7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373" y="2560321"/>
            <a:ext cx="3291840" cy="302260"/>
          </a:xfrm>
        </p:spPr>
        <p:txBody>
          <a:bodyPr anchor="b"/>
          <a:lstStyle>
            <a:lvl1pPr algn="l">
              <a:defRPr sz="1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75373" y="326813"/>
            <a:ext cx="3291840" cy="2194560"/>
          </a:xfrm>
        </p:spPr>
        <p:txBody>
          <a:bodyPr/>
          <a:lstStyle>
            <a:lvl1pPr marL="0" indent="0">
              <a:buNone/>
              <a:defRPr sz="1900"/>
            </a:lvl1pPr>
            <a:lvl2pPr marL="261224" indent="0">
              <a:buNone/>
              <a:defRPr sz="1600"/>
            </a:lvl2pPr>
            <a:lvl3pPr marL="522448" indent="0">
              <a:buNone/>
              <a:defRPr sz="1400"/>
            </a:lvl3pPr>
            <a:lvl4pPr marL="783671" indent="0">
              <a:buNone/>
              <a:defRPr sz="1100"/>
            </a:lvl4pPr>
            <a:lvl5pPr marL="1044895" indent="0">
              <a:buNone/>
              <a:defRPr sz="1100"/>
            </a:lvl5pPr>
            <a:lvl6pPr marL="1306119" indent="0">
              <a:buNone/>
              <a:defRPr sz="1100"/>
            </a:lvl6pPr>
            <a:lvl7pPr marL="1567343" indent="0">
              <a:buNone/>
              <a:defRPr sz="1100"/>
            </a:lvl7pPr>
            <a:lvl8pPr marL="1828567" indent="0">
              <a:buNone/>
              <a:defRPr sz="1100"/>
            </a:lvl8pPr>
            <a:lvl9pPr marL="2089791" indent="0">
              <a:buNone/>
              <a:defRPr sz="1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373" y="2862581"/>
            <a:ext cx="3291840" cy="429260"/>
          </a:xfrm>
        </p:spPr>
        <p:txBody>
          <a:bodyPr/>
          <a:lstStyle>
            <a:lvl1pPr marL="0" indent="0">
              <a:buNone/>
              <a:defRPr sz="900"/>
            </a:lvl1pPr>
            <a:lvl2pPr marL="261224" indent="0">
              <a:buNone/>
              <a:defRPr sz="600"/>
            </a:lvl2pPr>
            <a:lvl3pPr marL="522448" indent="0">
              <a:buNone/>
              <a:defRPr sz="600"/>
            </a:lvl3pPr>
            <a:lvl4pPr marL="783671" indent="0">
              <a:buNone/>
              <a:defRPr sz="500"/>
            </a:lvl4pPr>
            <a:lvl5pPr marL="1044895" indent="0">
              <a:buNone/>
              <a:defRPr sz="500"/>
            </a:lvl5pPr>
            <a:lvl6pPr marL="1306119" indent="0">
              <a:buNone/>
              <a:defRPr sz="500"/>
            </a:lvl6pPr>
            <a:lvl7pPr marL="1567343" indent="0">
              <a:buNone/>
              <a:defRPr sz="500"/>
            </a:lvl7pPr>
            <a:lvl8pPr marL="1828567" indent="0">
              <a:buNone/>
              <a:defRPr sz="500"/>
            </a:lvl8pPr>
            <a:lvl9pPr marL="2089791" indent="0">
              <a:buNone/>
              <a:defRPr sz="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4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321" y="146475"/>
            <a:ext cx="4937760" cy="609600"/>
          </a:xfrm>
          <a:prstGeom prst="rect">
            <a:avLst/>
          </a:prstGeom>
        </p:spPr>
        <p:txBody>
          <a:bodyPr vert="horz" lIns="52245" tIns="26122" rIns="52245" bIns="2612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1" y="853442"/>
            <a:ext cx="4937760" cy="2413847"/>
          </a:xfrm>
          <a:prstGeom prst="rect">
            <a:avLst/>
          </a:prstGeom>
        </p:spPr>
        <p:txBody>
          <a:bodyPr vert="horz" lIns="52245" tIns="26122" rIns="52245" bIns="261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1" y="3390055"/>
            <a:ext cx="1280160" cy="194733"/>
          </a:xfrm>
          <a:prstGeom prst="rect">
            <a:avLst/>
          </a:prstGeom>
        </p:spPr>
        <p:txBody>
          <a:bodyPr vert="horz" lIns="52245" tIns="26122" rIns="52245" bIns="26122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7E729-1ACD-4A49-A722-3DCEB6FA7BE4}" type="datetimeFigureOut">
              <a:rPr lang="en-US" smtClean="0"/>
              <a:t>1/22/2015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74521" y="3390055"/>
            <a:ext cx="1737360" cy="194733"/>
          </a:xfrm>
          <a:prstGeom prst="rect">
            <a:avLst/>
          </a:prstGeom>
        </p:spPr>
        <p:txBody>
          <a:bodyPr vert="horz" lIns="52245" tIns="26122" rIns="52245" bIns="26122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31921" y="3390055"/>
            <a:ext cx="1280160" cy="194733"/>
          </a:xfrm>
          <a:prstGeom prst="rect">
            <a:avLst/>
          </a:prstGeom>
        </p:spPr>
        <p:txBody>
          <a:bodyPr vert="horz" lIns="52245" tIns="26122" rIns="52245" bIns="26122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14B4-D865-4C23-8886-97D7CEA48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719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2448" rtl="0" eaLnBrk="1" latinLnBrk="0" hangingPunct="1">
        <a:spcBef>
          <a:spcPct val="0"/>
        </a:spcBef>
        <a:buNone/>
        <a:defRPr sz="2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5918" indent="-195918" algn="l" defTabSz="522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89" indent="-163265" algn="l" defTabSz="522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53059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284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–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175507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»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436730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6pPr>
      <a:lvl7pPr marL="1697955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7pPr>
      <a:lvl8pPr marL="1959179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8pPr>
      <a:lvl9pPr marL="2220403" indent="-130611" algn="l" defTabSz="522448" rtl="0" eaLnBrk="1" latinLnBrk="0" hangingPunct="1">
        <a:spcBef>
          <a:spcPct val="20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1pPr>
      <a:lvl2pPr marL="261224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2pPr>
      <a:lvl3pPr marL="522448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83671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44895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306119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567343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567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089791" algn="l" defTabSz="522448" rtl="0" eaLnBrk="1" latinLnBrk="0" hangingPunct="1"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hyperlink" Target="mailto:mstage@ufl.edu" TargetMode="External"/><Relationship Id="rId18" Type="http://schemas.openxmlformats.org/officeDocument/2006/relationships/image" Target="../media/image16.jpeg"/><Relationship Id="rId3" Type="http://schemas.openxmlformats.org/officeDocument/2006/relationships/image" Target="../media/image2.wmf"/><Relationship Id="rId7" Type="http://schemas.openxmlformats.org/officeDocument/2006/relationships/image" Target="../media/image6.jpg"/><Relationship Id="rId12" Type="http://schemas.openxmlformats.org/officeDocument/2006/relationships/image" Target="../media/image11.wmf"/><Relationship Id="rId17" Type="http://schemas.openxmlformats.org/officeDocument/2006/relationships/image" Target="../media/image15.jpeg"/><Relationship Id="rId2" Type="http://schemas.openxmlformats.org/officeDocument/2006/relationships/image" Target="../media/image1.jpe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5" Type="http://schemas.openxmlformats.org/officeDocument/2006/relationships/image" Target="../media/image13.jpeg"/><Relationship Id="rId10" Type="http://schemas.openxmlformats.org/officeDocument/2006/relationships/image" Target="../media/image9.jpg"/><Relationship Id="rId19" Type="http://schemas.openxmlformats.org/officeDocument/2006/relationships/image" Target="../media/image17.jpeg"/><Relationship Id="rId4" Type="http://schemas.openxmlformats.org/officeDocument/2006/relationships/image" Target="../media/image3.jpeg"/><Relationship Id="rId9" Type="http://schemas.openxmlformats.org/officeDocument/2006/relationships/image" Target="../media/image8.wmf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96761" y="762000"/>
            <a:ext cx="5329873" cy="2895600"/>
          </a:xfrm>
          <a:prstGeom prst="roundRect">
            <a:avLst/>
          </a:prstGeom>
          <a:blipFill dpi="0" rotWithShape="1">
            <a:blip r:embed="rId2" cstate="print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905000">
              <a:schemeClr val="accent6">
                <a:satMod val="175000"/>
                <a:alpha val="40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3" tIns="45717" rIns="91433" bIns="45717"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303754"/>
            <a:ext cx="485753" cy="20058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4" b="7324"/>
          <a:stretch/>
        </p:blipFill>
        <p:spPr>
          <a:xfrm>
            <a:off x="1524802" y="3303754"/>
            <a:ext cx="194964" cy="20058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282997"/>
            <a:ext cx="307078" cy="2005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324" y="3304618"/>
            <a:ext cx="292435" cy="20058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282331"/>
            <a:ext cx="164492" cy="20058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282997"/>
            <a:ext cx="285847" cy="20058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160" y="3282997"/>
            <a:ext cx="200582" cy="2005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47"/>
          <a:stretch/>
        </p:blipFill>
        <p:spPr>
          <a:xfrm>
            <a:off x="2819400" y="3282331"/>
            <a:ext cx="295115" cy="2005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55" y="3314042"/>
            <a:ext cx="816276" cy="137160"/>
          </a:xfrm>
          <a:prstGeom prst="rect">
            <a:avLst/>
          </a:prstGeom>
        </p:spPr>
      </p:pic>
      <p:pic>
        <p:nvPicPr>
          <p:cNvPr id="1026" name="Picture 2" descr="C:\Users\kcamposvanzant\Downloads\IFASExt2013.eps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809" y="3323652"/>
            <a:ext cx="898836" cy="13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6276" y="1066800"/>
            <a:ext cx="5486400" cy="839730"/>
          </a:xfrm>
        </p:spPr>
        <p:txBody>
          <a:bodyPr>
            <a:normAutofit fontScale="90000"/>
          </a:bodyPr>
          <a:lstStyle/>
          <a:p>
            <a:r>
              <a:rPr lang="en-US" sz="3500" spc="300" dirty="0">
                <a:latin typeface="Impact" panose="020B0806030902050204" pitchFamily="34" charset="0"/>
              </a:rPr>
              <a:t>SAVE THE DATE</a:t>
            </a:r>
            <a:r>
              <a:rPr lang="en-US" dirty="0" smtClean="0">
                <a:latin typeface="Brush Script MT" panose="03060802040406070304" pitchFamily="66" charset="0"/>
              </a:rPr>
              <a:t/>
            </a:r>
            <a:br>
              <a:rPr lang="en-US" dirty="0" smtClean="0">
                <a:latin typeface="Brush Script MT" panose="03060802040406070304" pitchFamily="66" charset="0"/>
              </a:rPr>
            </a:br>
            <a:r>
              <a:rPr lang="en-US" sz="1700" b="1" dirty="0">
                <a:latin typeface="+mn-lt"/>
              </a:rPr>
              <a:t>4</a:t>
            </a:r>
            <a:r>
              <a:rPr lang="en-US" sz="1700" b="1" baseline="30000" dirty="0">
                <a:latin typeface="+mn-lt"/>
              </a:rPr>
              <a:t>th</a:t>
            </a:r>
            <a:r>
              <a:rPr lang="en-US" sz="1700" b="1" dirty="0">
                <a:latin typeface="+mn-lt"/>
              </a:rPr>
              <a:t> National Working Waterfronts &amp; Waterways Symposium</a:t>
            </a:r>
            <a:r>
              <a:rPr lang="en-US" sz="1400" b="1" dirty="0">
                <a:latin typeface="+mn-lt"/>
              </a:rPr>
              <a:t/>
            </a:r>
            <a:br>
              <a:rPr lang="en-US" sz="1400" b="1" dirty="0">
                <a:latin typeface="+mn-lt"/>
              </a:rPr>
            </a:br>
            <a:r>
              <a:rPr lang="en-US" sz="1400" b="1" dirty="0">
                <a:latin typeface="+mn-lt"/>
              </a:rPr>
              <a:t>November 16-19, 2015 │ Downtown Tampa, FL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0" y="2610385"/>
            <a:ext cx="5486400" cy="39171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pPr algn="ctr"/>
            <a:r>
              <a:rPr lang="en-US" sz="1200" b="1" i="1" dirty="0">
                <a:latin typeface="+mj-lt"/>
              </a:rPr>
              <a:t>Sponsorship Opportunities </a:t>
            </a:r>
            <a:r>
              <a:rPr lang="en-US" sz="1200" b="1" i="1" dirty="0" smtClean="0">
                <a:latin typeface="+mj-lt"/>
              </a:rPr>
              <a:t>Available</a:t>
            </a:r>
          </a:p>
          <a:p>
            <a:pPr algn="ctr"/>
            <a:r>
              <a:rPr lang="en-US" dirty="0" smtClean="0">
                <a:latin typeface="+mj-lt"/>
              </a:rPr>
              <a:t>Visit the website for details or email </a:t>
            </a:r>
            <a:r>
              <a:rPr lang="en-US" dirty="0" smtClean="0">
                <a:latin typeface="+mj-lt"/>
                <a:hlinkClick r:id="rId13"/>
              </a:rPr>
              <a:t>mstage@ufl.edu</a:t>
            </a:r>
            <a:endParaRPr lang="en-US" dirty="0">
              <a:latin typeface="+mj-lt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7773" y="140787"/>
            <a:ext cx="5338301" cy="594360"/>
            <a:chOff x="0" y="140787"/>
            <a:chExt cx="5338301" cy="59436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40787"/>
              <a:ext cx="891540" cy="594360"/>
            </a:xfrm>
            <a:prstGeom prst="rect">
              <a:avLst/>
            </a:prstGeom>
            <a:ln w="15875" cmpd="sng">
              <a:solidFill>
                <a:schemeClr val="tx1"/>
              </a:solidFill>
              <a:prstDash val="solid"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540" y="140787"/>
              <a:ext cx="893218" cy="594360"/>
            </a:xfrm>
            <a:prstGeom prst="rect">
              <a:avLst/>
            </a:prstGeom>
            <a:ln w="15875" cmpd="sng">
              <a:solidFill>
                <a:schemeClr val="tx1"/>
              </a:solidFill>
              <a:prstDash val="solid"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8977" y="140787"/>
              <a:ext cx="893918" cy="594360"/>
            </a:xfrm>
            <a:prstGeom prst="rect">
              <a:avLst/>
            </a:prstGeom>
            <a:ln w="15875" cmpd="sng">
              <a:solidFill>
                <a:schemeClr val="tx1"/>
              </a:solidFill>
              <a:prstDash val="solid"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72895" y="140787"/>
              <a:ext cx="891540" cy="594360"/>
            </a:xfrm>
            <a:prstGeom prst="rect">
              <a:avLst/>
            </a:prstGeom>
            <a:ln w="15875" cmpd="sng">
              <a:solidFill>
                <a:schemeClr val="tx1"/>
              </a:solidFill>
              <a:prstDash val="solid"/>
            </a:ln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4435" y="140787"/>
              <a:ext cx="873866" cy="594360"/>
            </a:xfrm>
            <a:prstGeom prst="rect">
              <a:avLst/>
            </a:prstGeom>
            <a:ln w="15875" cmpd="sng">
              <a:solidFill>
                <a:schemeClr val="tx1"/>
              </a:solidFill>
              <a:prstDash val="solid"/>
            </a:ln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758" y="140787"/>
              <a:ext cx="894880" cy="594360"/>
            </a:xfrm>
            <a:prstGeom prst="rect">
              <a:avLst/>
            </a:prstGeom>
            <a:ln w="15875" cmpd="sng">
              <a:solidFill>
                <a:schemeClr val="tx1"/>
              </a:solidFill>
              <a:prstDash val="solid"/>
            </a:ln>
          </p:spPr>
        </p:pic>
      </p:grpSp>
      <p:sp>
        <p:nvSpPr>
          <p:cNvPr id="27" name="Title 1"/>
          <p:cNvSpPr txBox="1">
            <a:spLocks/>
          </p:cNvSpPr>
          <p:nvPr/>
        </p:nvSpPr>
        <p:spPr>
          <a:xfrm>
            <a:off x="4211" y="2187913"/>
            <a:ext cx="5486400" cy="250487"/>
          </a:xfrm>
          <a:prstGeom prst="rect">
            <a:avLst/>
          </a:prstGeom>
        </p:spPr>
        <p:txBody>
          <a:bodyPr vert="horz" lIns="52245" tIns="26122" rIns="52245" bIns="26122" rtlCol="0" anchor="ctr">
            <a:noAutofit/>
          </a:bodyPr>
          <a:lstStyle>
            <a:lvl1pPr algn="ctr" defTabSz="522488" rtl="0" eaLnBrk="1" latinLnBrk="0" hangingPunct="1"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spc="300" dirty="0" smtClean="0">
                <a:latin typeface="Impact" panose="020B0806030902050204" pitchFamily="34" charset="0"/>
                <a:cs typeface="Aharoni" panose="02010803020104030203" pitchFamily="2" charset="-79"/>
              </a:rPr>
              <a:t>www.conference.ifas.ufl.edu/NWWWS</a:t>
            </a:r>
          </a:p>
          <a:p>
            <a:r>
              <a:rPr lang="en-US" sz="1300" spc="300" dirty="0" smtClean="0">
                <a:latin typeface="Impact" panose="020B0806030902050204" pitchFamily="34" charset="0"/>
                <a:cs typeface="Aharoni" panose="02010803020104030203" pitchFamily="2" charset="-79"/>
              </a:rPr>
              <a:t>@NWWWS2015   #NWWWS2015</a:t>
            </a:r>
            <a:endParaRPr lang="en-US" sz="1300" spc="300" dirty="0">
              <a:latin typeface="Impact" panose="020B080603090205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2773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2642</TotalTime>
  <Words>19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SAVE THE DATE 4th National Working Waterfronts &amp; Waterways Symposium November 16-19, 2015 │ Downtown Tampa, FL</vt:lpstr>
    </vt:vector>
  </TitlesOfParts>
  <Company>University of Florida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Save the Date</dc:title>
  <dc:creator>Campos-Van Zant, Kiersten R</dc:creator>
  <cp:lastModifiedBy>Stage,Mandy R</cp:lastModifiedBy>
  <cp:revision>82</cp:revision>
  <cp:lastPrinted>2015-01-22T18:10:03Z</cp:lastPrinted>
  <dcterms:created xsi:type="dcterms:W3CDTF">2014-10-13T19:16:34Z</dcterms:created>
  <dcterms:modified xsi:type="dcterms:W3CDTF">2015-01-22T18:11:41Z</dcterms:modified>
</cp:coreProperties>
</file>