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0EA8-EA85-45CC-AF66-ADAA096290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697-D05F-4C6A-B36D-511A7EA4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771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0EA8-EA85-45CC-AF66-ADAA096290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697-D05F-4C6A-B36D-511A7EA4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727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0EA8-EA85-45CC-AF66-ADAA096290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697-D05F-4C6A-B36D-511A7EA4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0EA8-EA85-45CC-AF66-ADAA096290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697-D05F-4C6A-B36D-511A7EA4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06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0EA8-EA85-45CC-AF66-ADAA096290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697-D05F-4C6A-B36D-511A7EA4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73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0EA8-EA85-45CC-AF66-ADAA096290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697-D05F-4C6A-B36D-511A7EA4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897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0EA8-EA85-45CC-AF66-ADAA096290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697-D05F-4C6A-B36D-511A7EA4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197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0EA8-EA85-45CC-AF66-ADAA096290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697-D05F-4C6A-B36D-511A7EA4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2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0EA8-EA85-45CC-AF66-ADAA096290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697-D05F-4C6A-B36D-511A7EA4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78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0EA8-EA85-45CC-AF66-ADAA096290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697-D05F-4C6A-B36D-511A7EA4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251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920EA8-EA85-45CC-AF66-ADAA096290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3B697-D05F-4C6A-B36D-511A7EA4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49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20EA8-EA85-45CC-AF66-ADAA096290A4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3B697-D05F-4C6A-B36D-511A7EA455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96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330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Pitman,Kyle B</dc:creator>
  <cp:lastModifiedBy>Pitman,Kyle B</cp:lastModifiedBy>
  <cp:revision>4</cp:revision>
  <dcterms:created xsi:type="dcterms:W3CDTF">2017-04-20T19:34:31Z</dcterms:created>
  <dcterms:modified xsi:type="dcterms:W3CDTF">2017-05-04T19:36:39Z</dcterms:modified>
</cp:coreProperties>
</file>