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9EC-2C68-FB0D-B6F6-1D21A466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640CB-4817-E144-2AC6-009847582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5D0BD-FC63-DAEF-D057-D510EB37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A68DA-9A69-FE03-0778-523DC06F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89F4C-C205-7DF6-DF87-414E3B4D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11F2-4943-467D-F2B6-2E2BF3DF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A5147-438A-150D-E4D5-9FADADC0A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7DFF-010F-90AC-CA79-C4308D74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C5D0-570A-9704-83C6-607B672A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F8CBE-FB5B-5E2E-ED61-B2CD223D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F4503-2FD0-AC23-263C-347B03292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E1F08-64A3-240E-C319-A2355096F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61D13-1A38-1C7F-2830-5D4FE112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9305-1D6C-D87D-773D-D14A75E2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B65FF-977B-335A-F4CB-32F0A11A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63F2-5C4A-6B7D-D823-9B115444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66C8-3C89-E2F7-D181-DADBDD150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473C0-E5EE-37C9-B838-3285E71C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5D15-17E7-F0B1-227F-FB7DA45D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0E37-55CC-D02F-DF44-5E457A56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5765-A790-103A-CC84-C464DD73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89B8-C33C-611C-4EA2-A956B7321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2F782-BD74-29D5-5CA6-639B6C1C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5AEED-54E1-83B3-8CDC-4C4B5A3A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D4F8F-D988-668A-1753-864ECF29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044-3CE1-2B9B-1DC2-A53C06B9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9ED4-9B8F-78CA-38B2-620630E06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717C4-43F7-B9AC-5AF3-50F5FC1C9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9EBE7-D066-99E7-DC22-A28B42B5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1028E-85E7-973D-81C6-3B5949C5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6418D-FA64-1AE0-BFA4-4C41578A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23AF-DA29-EAF8-41C4-9C48F3FE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E4841-6A63-2982-9134-5603A6C89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56F21-6429-B339-BE0A-1E05B2951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3C32C-8ADF-3746-5214-AEDDDCF06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E086-DFDD-DE80-74DB-DE4105309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A3266-CFD2-A1DB-191E-A7BA6F83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6B9AB-BB68-30A5-11AE-7E7D2443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12F74-CB12-2377-2A6A-33F02AAC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2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AE3B-68E7-C8B5-0053-F98D8690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D072B-33F9-2308-469E-8445D464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8D3E4-1FC4-4547-5E71-FA9E2534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512B6-E788-A644-989A-E2C5979C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7D4C2-11D4-F21F-1EC4-F9482EAC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12793-58D3-1FA0-F553-501DAC09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27604-E72D-1026-F528-F9E7CBC9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F243-AB09-5FC8-BF55-11EC4F28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659A-5E3F-B557-ECA0-6567A052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95AC3-903D-1E6C-A06F-39A22B18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5E389-A402-2B26-9CC2-90D13738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24B85-12D4-382F-FFCD-F09FCF20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47D4C-3D38-8491-8C8B-D66EBA20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5473-E16E-DF05-C55F-27F47429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BCFE3-5157-A09F-587B-B2AA396AB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47BB6-28D3-D913-5847-A6087B454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FD779-8899-F76D-34EA-28687D5F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B5A7D-9E0A-A421-5B1C-5A140E70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92438-BCDC-317D-1300-F7228478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5B755-0595-3A43-6032-2E3EAA5A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5EB06-EA71-FB05-A989-5B1767356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82546-1E29-42F1-973A-4E4A3F384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8D53-3775-46E5-B85E-DFCA4AD3E84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AAA3E-FCD0-33D5-F71D-859BE3931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A1B0A-F52A-C98F-76AF-2985BB466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F2B0-59CB-495C-BA17-42EDA882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7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alm trees on a beach&#10;&#10;Description automatically generated">
            <a:extLst>
              <a:ext uri="{FF2B5EF4-FFF2-40B4-BE49-F238E27FC236}">
                <a16:creationId xmlns:a16="http://schemas.microsoft.com/office/drawing/2014/main" id="{2DCAD971-0698-3B9A-A8F8-5BAC727C4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8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 Kyle B</cp:lastModifiedBy>
  <cp:revision>2</cp:revision>
  <dcterms:created xsi:type="dcterms:W3CDTF">2023-02-28T14:54:16Z</dcterms:created>
  <dcterms:modified xsi:type="dcterms:W3CDTF">2024-04-05T20:40:42Z</dcterms:modified>
</cp:coreProperties>
</file>